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1105" r:id="rId2"/>
    <p:sldId id="1106" r:id="rId3"/>
    <p:sldId id="1192" r:id="rId4"/>
    <p:sldId id="1155" r:id="rId5"/>
    <p:sldId id="986" r:id="rId6"/>
    <p:sldId id="1166" r:id="rId7"/>
    <p:sldId id="1167" r:id="rId8"/>
    <p:sldId id="1168" r:id="rId9"/>
    <p:sldId id="1169" r:id="rId10"/>
    <p:sldId id="994" r:id="rId11"/>
    <p:sldId id="280" r:id="rId12"/>
    <p:sldId id="1172" r:id="rId13"/>
    <p:sldId id="260" r:id="rId14"/>
    <p:sldId id="261" r:id="rId15"/>
    <p:sldId id="262" r:id="rId16"/>
    <p:sldId id="1191" r:id="rId17"/>
    <p:sldId id="1115" r:id="rId18"/>
    <p:sldId id="1174" r:id="rId19"/>
    <p:sldId id="1129" r:id="rId20"/>
    <p:sldId id="1128" r:id="rId21"/>
    <p:sldId id="1177" r:id="rId22"/>
    <p:sldId id="1178" r:id="rId23"/>
    <p:sldId id="1176" r:id="rId24"/>
    <p:sldId id="1175" r:id="rId25"/>
    <p:sldId id="105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/>
    <p:restoredTop sz="82423"/>
  </p:normalViewPr>
  <p:slideViewPr>
    <p:cSldViewPr snapToGrid="0" snapToObjects="1">
      <p:cViewPr varScale="1">
        <p:scale>
          <a:sx n="107" d="100"/>
          <a:sy n="107" d="100"/>
        </p:scale>
        <p:origin x="102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31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practical University educators.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3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0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see shared desktops and group chat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Leave your camera on as appropriate to show engagement and encourage interactive discussion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Friday)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6721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</a:t>
            </a:r>
            <a:r>
              <a:rPr lang="en-US" sz="2000"/>
              <a:t>headset (that </a:t>
            </a:r>
            <a:r>
              <a:rPr lang="en-US" sz="2000" dirty="0"/>
              <a:t>includes </a:t>
            </a:r>
            <a:r>
              <a:rPr lang="en-US" sz="2000"/>
              <a:t>a microphone) </a:t>
            </a:r>
            <a:r>
              <a:rPr lang="en-US" sz="2000" dirty="0"/>
              <a:t>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0881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Object-Oriented Programming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17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676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Compassion for those around you by </a:t>
            </a:r>
            <a:r>
              <a:rPr lang="en-US" sz="2000" u="sng" dirty="0"/>
              <a:t>reaching out to classmates we see are having difficulties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during our time together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382786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</a:t>
            </a:r>
            <a:r>
              <a:rPr lang="en-US" sz="2000"/>
              <a:t>and Attendance Messages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6059</TotalTime>
  <Words>1207</Words>
  <Application>Microsoft Macintosh PowerPoint</Application>
  <PresentationFormat>Widescreen</PresentationFormat>
  <Paragraphs>204</Paragraphs>
  <Slides>25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327</cp:revision>
  <dcterms:created xsi:type="dcterms:W3CDTF">2020-08-26T19:34:34Z</dcterms:created>
  <dcterms:modified xsi:type="dcterms:W3CDTF">2021-01-16T19:47:59Z</dcterms:modified>
</cp:coreProperties>
</file>

<file path=docProps/thumbnail.jpeg>
</file>